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0CB97-7D1E-41B9-B071-ED3A840B296D}" v="2" dt="2025-03-20T15:46:14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9fcbb387-5689-429b-87d8-06a5581e943c" providerId="ADAL" clId="{15F0CB97-7D1E-41B9-B071-ED3A840B296D}"/>
    <pc:docChg chg="custSel modSld">
      <pc:chgData name="Oliver, Lisa" userId="9fcbb387-5689-429b-87d8-06a5581e943c" providerId="ADAL" clId="{15F0CB97-7D1E-41B9-B071-ED3A840B296D}" dt="2025-03-20T15:46:14.621" v="1"/>
      <pc:docMkLst>
        <pc:docMk/>
      </pc:docMkLst>
      <pc:sldChg chg="addSp delSp modSp mod delAnim modAnim">
        <pc:chgData name="Oliver, Lisa" userId="9fcbb387-5689-429b-87d8-06a5581e943c" providerId="ADAL" clId="{15F0CB97-7D1E-41B9-B071-ED3A840B296D}" dt="2025-03-20T15:46:14.621" v="1"/>
        <pc:sldMkLst>
          <pc:docMk/>
          <pc:sldMk cId="3132991409" sldId="256"/>
        </pc:sldMkLst>
        <pc:picChg chg="add mod">
          <ac:chgData name="Oliver, Lisa" userId="9fcbb387-5689-429b-87d8-06a5581e943c" providerId="ADAL" clId="{15F0CB97-7D1E-41B9-B071-ED3A840B296D}" dt="2025-03-20T15:46:14.621" v="1"/>
          <ac:picMkLst>
            <pc:docMk/>
            <pc:sldMk cId="3132991409" sldId="256"/>
            <ac:picMk id="2" creationId="{08D650F4-30D3-DFB0-FF2F-550296584AE5}"/>
          </ac:picMkLst>
        </pc:picChg>
        <pc:picChg chg="del">
          <ac:chgData name="Oliver, Lisa" userId="9fcbb387-5689-429b-87d8-06a5581e943c" providerId="ADAL" clId="{15F0CB97-7D1E-41B9-B071-ED3A840B296D}" dt="2025-03-20T15:46:01.175" v="0" actId="478"/>
          <ac:picMkLst>
            <pc:docMk/>
            <pc:sldMk cId="3132991409" sldId="256"/>
            <ac:picMk id="4" creationId="{28354AD2-88F3-B049-8BEE-35D5B03AAB9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E786-472C-E5B3-B789-F2C571C8A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B718C-1D4C-C2DB-25FA-0AEA0A824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E102-867F-2EC5-3D67-0B8F6CEE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07D23-0486-CE40-40F6-D5B0545E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FABA7-16D3-48BE-2200-37E2A940B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99D-9ECD-0966-8D7B-D1205247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E09BA-1486-E4DC-844E-07D12ADC4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CAFD8-7448-9DDC-B6A8-8DEA5929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D64F8-EA83-1889-220D-9F1DFD88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1A5A-69FA-36D6-CA9B-DCA26F79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0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BE9BE8-5087-0C58-3863-0548F7A75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D9316-2646-DF77-453C-C67B0EED0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8C81E-1431-BD9D-A209-35548CC8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0B501-39C1-34B2-26CD-54C202AC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AA2DB-B639-7EE4-4CE9-F0EC0386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6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833A-BF1D-43CE-520D-300EF01E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633C-9F46-BEFC-6AAE-188CB175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326AA-62C6-9B36-BC11-2DF9BB1F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6536F-0C44-DEE2-B184-5821A68A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D529C-7E28-0B24-A1B6-8EDD012F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72916-7A50-FAF6-C91D-CE7F3014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2CAFB-2A63-55FC-D0BF-E2968BAA3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77B8-8749-109C-0CF3-8047CDE2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D903B-4794-0776-DEFE-35FB91389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0096E-8E45-DDFE-FC26-54901348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6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7D5A-BD1D-F37A-FD68-7E7A9956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47E31-B5C1-BCC2-9B75-00D258D1C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6CA7C-03A3-1578-13A0-0982916E9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B4E76-45C9-2651-F974-1EB9E7266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AA290-4D43-58E1-C52C-A41C1ED0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E898B-90F9-4FD4-126C-FD54C7A4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5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3C2B-9B0C-9F3E-A5B2-B6F036D6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9797-08C0-B4C4-F2A7-242936E6A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1622B-C053-A24D-A636-646C55C33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897B2-00A5-670D-2F30-CAE995CDC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84FB3-AD49-5149-ACA6-1F31433C4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09F91-7C3E-5BBA-D74D-FE72DBCA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54B74-C868-1CEC-170A-0EB4DA3B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6DED74-E018-25AA-75AE-4F731936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0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CFC9-0FD7-34AC-AE22-0285CEE4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4C9B2-CD36-73E4-3B8D-22A04F31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DD15F-D8F1-475B-5473-C01BC20A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06A53-47D2-A688-C74C-2C904EB9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39298C-DA0C-4A6D-4D6E-B1686E4A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8BBB8-79BE-D7DB-D8B9-9E3C7B52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89360-24E0-83D6-D274-9268D765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0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C85F-D140-CE43-9F4F-9F65291A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C007E-CF6E-8111-2EE4-65CA4761A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E1E3F-D830-B2B3-A965-4F49FE9C8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6509B-7B81-4BFB-891B-59D568B7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1B299-37EA-E50A-B31A-C4C1AE4B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AABE5-B05D-49F2-F082-069BE475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9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9256-226E-2695-3176-38E10E9C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D7A7A-A90A-62FA-403B-8511D91E0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42C1A-D1BF-EB3E-54FB-88340B15A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0CB2A-882D-BC55-43F4-AA1BA21F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F823E-0CA9-D60B-1CE9-FDF05F0D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CF200-0605-DFC0-8A87-BA635A7B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3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B22BF6-A7BC-77C1-DF17-69BE578D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488B4-6801-F43F-D74D-716A23A8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3A265-8FDC-B8E6-61DD-3F21659C2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D2E10-E746-47B8-8DB9-A37B351589F7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E8D31-CF77-D7FA-8DA4-1632D7D8B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7258-6E86-3FA5-82AE-4E8968D28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43A7F-9EF0-4CB0-96EE-5E8FB8EC3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l Focused TA Reviews 3.20">
            <a:hlinkClick r:id="" action="ppaction://media"/>
            <a:extLst>
              <a:ext uri="{FF2B5EF4-FFF2-40B4-BE49-F238E27FC236}">
                <a16:creationId xmlns:a16="http://schemas.microsoft.com/office/drawing/2014/main" id="{08D650F4-30D3-DFB0-FF2F-550296584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2025-01-15T17:40:13Z</dcterms:created>
  <dcterms:modified xsi:type="dcterms:W3CDTF">2025-03-20T15:46:25Z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2025-01-15T17:44:01Z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0faa3c0b-34d0-4255-9904-e956bf1632fe</vt:lpwstr>
  </property>
  <property fmtid="{D5CDD505-2E9C-101B-9397-08002B2CF9AE}" pid="8" name="MSIP_Label_ea60d57e-af5b-4752-ac57-3e4f28ca11dc_ContentBits">
    <vt:lpwstr>0</vt:lpwstr>
  </property>
</Properties>
</file>